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73" d="100"/>
          <a:sy n="73" d="100"/>
        </p:scale>
        <p:origin x="1051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7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4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image" Target="../media/image4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9.xml"/><Relationship Id="rId7" Type="http://schemas.openxmlformats.org/officeDocument/2006/relationships/image" Target="../media/image4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0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65.xml"/><Relationship Id="rId7" Type="http://schemas.openxmlformats.org/officeDocument/2006/relationships/image" Target="../media/image4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73.xml"/><Relationship Id="rId7" Type="http://schemas.openxmlformats.org/officeDocument/2006/relationships/image" Target="../media/image2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5.png"/><Relationship Id="rId18" Type="http://schemas.openxmlformats.org/officeDocument/2006/relationships/image" Target="../media/image54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56.png"/><Relationship Id="rId17" Type="http://schemas.openxmlformats.org/officeDocument/2006/relationships/image" Target="../media/image53.png"/><Relationship Id="rId2" Type="http://schemas.openxmlformats.org/officeDocument/2006/relationships/tags" Target="../tags/tag76.xml"/><Relationship Id="rId16" Type="http://schemas.openxmlformats.org/officeDocument/2006/relationships/image" Target="../media/image58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55.png"/><Relationship Id="rId5" Type="http://schemas.openxmlformats.org/officeDocument/2006/relationships/tags" Target="../tags/tag79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21.xml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61.png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84.xml"/><Relationship Id="rId16" Type="http://schemas.openxmlformats.org/officeDocument/2006/relationships/image" Target="../media/image6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9.png"/><Relationship Id="rId5" Type="http://schemas.openxmlformats.org/officeDocument/2006/relationships/tags" Target="../tags/tag87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4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67.png"/><Relationship Id="rId17" Type="http://schemas.openxmlformats.org/officeDocument/2006/relationships/image" Target="../media/image68.png"/><Relationship Id="rId2" Type="http://schemas.openxmlformats.org/officeDocument/2006/relationships/tags" Target="../tags/tag93.xml"/><Relationship Id="rId16" Type="http://schemas.openxmlformats.org/officeDocument/2006/relationships/image" Target="../media/image5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66.png"/><Relationship Id="rId5" Type="http://schemas.openxmlformats.org/officeDocument/2006/relationships/tags" Target="../tags/tag96.xml"/><Relationship Id="rId15" Type="http://schemas.openxmlformats.org/officeDocument/2006/relationships/image" Target="../media/image65.png"/><Relationship Id="rId10" Type="http://schemas.openxmlformats.org/officeDocument/2006/relationships/image" Target="../media/image64.png"/><Relationship Id="rId4" Type="http://schemas.openxmlformats.org/officeDocument/2006/relationships/tags" Target="../tags/tag9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05.xml"/><Relationship Id="rId7" Type="http://schemas.openxmlformats.org/officeDocument/2006/relationships/image" Target="../media/image73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10.xml"/><Relationship Id="rId7" Type="http://schemas.openxmlformats.org/officeDocument/2006/relationships/image" Target="../media/image7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15.xml"/><Relationship Id="rId7" Type="http://schemas.openxmlformats.org/officeDocument/2006/relationships/image" Target="../media/image78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6.xml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19.xml"/><Relationship Id="rId7" Type="http://schemas.openxmlformats.org/officeDocument/2006/relationships/image" Target="../media/image77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5.png"/><Relationship Id="rId5" Type="http://schemas.openxmlformats.org/officeDocument/2006/relationships/tags" Target="../tags/tag121.xml"/><Relationship Id="rId10" Type="http://schemas.openxmlformats.org/officeDocument/2006/relationships/image" Target="../media/image80.png"/><Relationship Id="rId4" Type="http://schemas.openxmlformats.org/officeDocument/2006/relationships/tags" Target="../tags/tag120.xml"/><Relationship Id="rId9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image" Target="../media/image8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27.xml"/><Relationship Id="rId7" Type="http://schemas.openxmlformats.org/officeDocument/2006/relationships/image" Target="../media/image81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5.png"/><Relationship Id="rId5" Type="http://schemas.openxmlformats.org/officeDocument/2006/relationships/tags" Target="../tags/tag129.xml"/><Relationship Id="rId10" Type="http://schemas.openxmlformats.org/officeDocument/2006/relationships/image" Target="../media/image84.png"/><Relationship Id="rId4" Type="http://schemas.openxmlformats.org/officeDocument/2006/relationships/tags" Target="../tags/tag128.xml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5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84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83.png"/><Relationship Id="rId5" Type="http://schemas.openxmlformats.org/officeDocument/2006/relationships/tags" Target="../tags/tag134.xml"/><Relationship Id="rId15" Type="http://schemas.openxmlformats.org/officeDocument/2006/relationships/image" Target="../media/image87.png"/><Relationship Id="rId10" Type="http://schemas.openxmlformats.org/officeDocument/2006/relationships/image" Target="../media/image79.png"/><Relationship Id="rId4" Type="http://schemas.openxmlformats.org/officeDocument/2006/relationships/tags" Target="../tags/tag133.xml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39.xml"/><Relationship Id="rId7" Type="http://schemas.openxmlformats.org/officeDocument/2006/relationships/image" Target="../media/image79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0.xml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43.xml"/><Relationship Id="rId7" Type="http://schemas.openxmlformats.org/officeDocument/2006/relationships/image" Target="../media/image81.png"/><Relationship Id="rId12" Type="http://schemas.openxmlformats.org/officeDocument/2006/relationships/image" Target="../media/image9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0.png"/><Relationship Id="rId5" Type="http://schemas.openxmlformats.org/officeDocument/2006/relationships/tags" Target="../tags/tag145.xml"/><Relationship Id="rId10" Type="http://schemas.openxmlformats.org/officeDocument/2006/relationships/image" Target="../media/image89.png"/><Relationship Id="rId4" Type="http://schemas.openxmlformats.org/officeDocument/2006/relationships/tags" Target="../tags/tag144.xml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48.xml"/><Relationship Id="rId7" Type="http://schemas.openxmlformats.org/officeDocument/2006/relationships/image" Target="../media/image9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9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8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211.png"/><Relationship Id="rId5" Type="http://schemas.openxmlformats.org/officeDocument/2006/relationships/image" Target="../media/image103.png"/><Relationship Id="rId15" Type="http://schemas.openxmlformats.org/officeDocument/2006/relationships/image" Target="../media/image106.png"/><Relationship Id="rId10" Type="http://schemas.openxmlformats.org/officeDocument/2006/relationships/image" Target="../media/image201.png"/><Relationship Id="rId4" Type="http://schemas.openxmlformats.org/officeDocument/2006/relationships/image" Target="../media/image102.png"/><Relationship Id="rId9" Type="http://schemas.openxmlformats.org/officeDocument/2006/relationships/image" Target="../media/image191.png"/><Relationship Id="rId1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3" Type="http://schemas.openxmlformats.org/officeDocument/2006/relationships/image" Target="../media/image108.png"/><Relationship Id="rId12" Type="http://schemas.openxmlformats.org/officeDocument/2006/relationships/image" Target="../media/image210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200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10" Type="http://schemas.openxmlformats.org/officeDocument/2006/relationships/image" Target="../media/image190.png"/><Relationship Id="rId4" Type="http://schemas.openxmlformats.org/officeDocument/2006/relationships/image" Target="../media/image101.png"/><Relationship Id="rId9" Type="http://schemas.openxmlformats.org/officeDocument/2006/relationships/image" Target="../media/image180.png"/><Relationship Id="rId1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80.png"/><Relationship Id="rId12" Type="http://schemas.openxmlformats.org/officeDocument/2006/relationships/image" Target="../media/image110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5" Type="http://schemas.openxmlformats.org/officeDocument/2006/relationships/image" Target="../media/image114.png"/><Relationship Id="rId10" Type="http://schemas.openxmlformats.org/officeDocument/2006/relationships/image" Target="../media/image210.png"/><Relationship Id="rId4" Type="http://schemas.openxmlformats.org/officeDocument/2006/relationships/image" Target="../media/image101.png"/><Relationship Id="rId9" Type="http://schemas.openxmlformats.org/officeDocument/2006/relationships/image" Target="../media/image200.png"/><Relationship Id="rId1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290.png"/><Relationship Id="rId12" Type="http://schemas.openxmlformats.org/officeDocument/2006/relationships/image" Target="../media/image117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01.png"/><Relationship Id="rId9" Type="http://schemas.openxmlformats.org/officeDocument/2006/relationships/image" Target="../media/image117.png"/><Relationship Id="rId1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290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9.png"/><Relationship Id="rId5" Type="http://schemas.openxmlformats.org/officeDocument/2006/relationships/image" Target="../media/image102.png"/><Relationship Id="rId10" Type="http://schemas.openxmlformats.org/officeDocument/2006/relationships/image" Target="../media/image118.png"/><Relationship Id="rId4" Type="http://schemas.openxmlformats.org/officeDocument/2006/relationships/image" Target="../media/image101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400.png"/><Relationship Id="rId5" Type="http://schemas.openxmlformats.org/officeDocument/2006/relationships/image" Target="../media/image101.png"/><Relationship Id="rId10" Type="http://schemas.openxmlformats.org/officeDocument/2006/relationships/image" Target="../media/image390.png"/><Relationship Id="rId4" Type="http://schemas.openxmlformats.org/officeDocument/2006/relationships/image" Target="../media/image108.png"/><Relationship Id="rId9" Type="http://schemas.openxmlformats.org/officeDocument/2006/relationships/image" Target="../media/image380.png"/><Relationship Id="rId1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441.png"/><Relationship Id="rId5" Type="http://schemas.openxmlformats.org/officeDocument/2006/relationships/image" Target="../media/image101.png"/><Relationship Id="rId15" Type="http://schemas.openxmlformats.org/officeDocument/2006/relationships/image" Target="../media/image126.png"/><Relationship Id="rId10" Type="http://schemas.openxmlformats.org/officeDocument/2006/relationships/image" Target="../media/image431.png"/><Relationship Id="rId4" Type="http://schemas.openxmlformats.org/officeDocument/2006/relationships/image" Target="../media/image108.png"/><Relationship Id="rId9" Type="http://schemas.openxmlformats.org/officeDocument/2006/relationships/image" Target="../media/image420.png"/><Relationship Id="rId1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460.png"/><Relationship Id="rId5" Type="http://schemas.openxmlformats.org/officeDocument/2006/relationships/image" Target="../media/image101.png"/><Relationship Id="rId15" Type="http://schemas.openxmlformats.org/officeDocument/2006/relationships/image" Target="../media/image122.png"/><Relationship Id="rId10" Type="http://schemas.openxmlformats.org/officeDocument/2006/relationships/image" Target="../media/image450.png"/><Relationship Id="rId4" Type="http://schemas.openxmlformats.org/officeDocument/2006/relationships/image" Target="../media/image108.png"/><Relationship Id="rId9" Type="http://schemas.openxmlformats.org/officeDocument/2006/relationships/image" Target="../media/image440.png"/><Relationship Id="rId1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460.png"/><Relationship Id="rId5" Type="http://schemas.openxmlformats.org/officeDocument/2006/relationships/image" Target="../media/image101.png"/><Relationship Id="rId15" Type="http://schemas.openxmlformats.org/officeDocument/2006/relationships/image" Target="../media/image128.png"/><Relationship Id="rId10" Type="http://schemas.openxmlformats.org/officeDocument/2006/relationships/image" Target="../media/image450.png"/><Relationship Id="rId4" Type="http://schemas.openxmlformats.org/officeDocument/2006/relationships/image" Target="../media/image108.png"/><Relationship Id="rId9" Type="http://schemas.openxmlformats.org/officeDocument/2006/relationships/image" Target="../media/image440.png"/><Relationship Id="rId1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460.png"/><Relationship Id="rId5" Type="http://schemas.openxmlformats.org/officeDocument/2006/relationships/image" Target="../media/image101.png"/><Relationship Id="rId15" Type="http://schemas.openxmlformats.org/officeDocument/2006/relationships/image" Target="../media/image129.png"/><Relationship Id="rId10" Type="http://schemas.openxmlformats.org/officeDocument/2006/relationships/image" Target="../media/image450.png"/><Relationship Id="rId4" Type="http://schemas.openxmlformats.org/officeDocument/2006/relationships/image" Target="../media/image108.png"/><Relationship Id="rId9" Type="http://schemas.openxmlformats.org/officeDocument/2006/relationships/image" Target="../media/image440.png"/><Relationship Id="rId1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4.png"/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11" Type="http://schemas.openxmlformats.org/officeDocument/2006/relationships/image" Target="../media/image540.png"/><Relationship Id="rId5" Type="http://schemas.openxmlformats.org/officeDocument/2006/relationships/image" Target="../media/image101.png"/><Relationship Id="rId1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0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59.png"/><Relationship Id="rId9" Type="http://schemas.openxmlformats.org/officeDocument/2006/relationships/image" Target="../media/image1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9A5E533-A207-7471-44D7-510AD898A3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11348" cy="429120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F24B78D-69C6-34D8-DCC5-51BC8A8B1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B7F0883-706C-B910-6C94-D1B16A15D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5059C5-A74E-AEAB-E5AE-EA557FEC2E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5,234"/>
  <p:tag name="OUTPUTTYPE" val="PNG"/>
  <p:tag name="IGUANATEXVERSION" val="161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\neq j} \hat{S}_i^z  \hat{S}_j^z |m\rangle\right)\\&#10;&amp;= -  J \cdot \left( \frac{1}{2} \left\{ \sum_{\Delta}2S|m+ \Delta\rangle + \sum_{\Delta}2S|m+ \Delta\rangle\right\} + &#10;\sum_{i\neq j} \hat{S}_i^z  \hat{S}_j^z |m\rangle\right)\\&#10;&amp;=\left(E_0 + 2zJS\right)|m\rangle - 2JS\sum_\Delta|m+ \Delta\rangle&#10;\end{align*}&#10;\end{document}"/>
  <p:tag name="IGUANATEXSIZE" val="20"/>
  <p:tag name="IGUANATEXCURSOR" val="1000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5177</Words>
  <Application>Microsoft Office PowerPoint</Application>
  <PresentationFormat>Breitbild</PresentationFormat>
  <Paragraphs>2054</Paragraphs>
  <Slides>92</Slides>
  <Notes>46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146</cp:revision>
  <cp:lastPrinted>2024-12-03T20:13:17Z</cp:lastPrinted>
  <dcterms:created xsi:type="dcterms:W3CDTF">2022-11-02T07:03:49Z</dcterms:created>
  <dcterms:modified xsi:type="dcterms:W3CDTF">2024-12-12T15:08:19Z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